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4" r:id="rId2"/>
  </p:sldIdLst>
  <p:sldSz cx="6858000" cy="9144000" type="screen4x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236" y="12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C7D5DDB2-A30F-4939-88A8-3442569790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660C4CE-2B2D-49CE-88FB-8D43CBA222C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E8863-3B08-4985-A83A-72D33A4E8DB9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486031-ECDE-4688-8A5D-221538D45F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1788030-033E-40D5-A308-99C1AA58F8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5D219-3035-4B86-9FB2-49BA2B5157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55092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F4DB58-B5F6-46D2-800E-463C36AB1665}" type="datetimeFigureOut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D01774-6CFF-4071-A230-5437996103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4333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2732C-6F4A-4209-AC2D-D7028554D2AD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962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ED4F0-985D-45BD-81A6-229AB78BDF35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1563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21991-5F43-47A4-81F0-50694BE830FB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627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477EA-9341-420C-9F39-BC7AB54A5535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032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F95D8-5A9E-468E-832C-E8EFA47D89E1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162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783DB-FE96-4608-8914-C501DD7A04AD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9090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4A6EF-20DC-4730-9606-D02F5082C41C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151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7255-ECFF-4DD3-AD3B-77A580615C02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49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5764-BD9B-4AFF-BD2B-2C17503D7F97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51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56820-2699-4349-AF23-C227715FE9FC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95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5097D-715D-42B3-B07F-DE171F89D8B7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993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436CD-9094-4B9C-BFB7-43006B3BE0F3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A9652-FF92-49C8-BB96-E49DEE0CEE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792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kky.matsumoto@kwseweb.com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/>
          <p:cNvCxnSpPr/>
          <p:nvPr/>
        </p:nvCxnSpPr>
        <p:spPr>
          <a:xfrm>
            <a:off x="0" y="971600"/>
            <a:ext cx="6858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グループ化 4"/>
          <p:cNvGrpSpPr/>
          <p:nvPr/>
        </p:nvGrpSpPr>
        <p:grpSpPr>
          <a:xfrm>
            <a:off x="5841899" y="-24441"/>
            <a:ext cx="1029873" cy="996041"/>
            <a:chOff x="7596330" y="63235"/>
            <a:chExt cx="1373164" cy="1328056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7596330" y="63235"/>
              <a:ext cx="1373164" cy="876263"/>
              <a:chOff x="7596330" y="63235"/>
              <a:chExt cx="1373164" cy="876263"/>
            </a:xfrm>
          </p:grpSpPr>
          <p:grpSp>
            <p:nvGrpSpPr>
              <p:cNvPr id="10" name="グループ化 9"/>
              <p:cNvGrpSpPr/>
              <p:nvPr/>
            </p:nvGrpSpPr>
            <p:grpSpPr>
              <a:xfrm>
                <a:off x="7596330" y="63235"/>
                <a:ext cx="1373164" cy="742638"/>
                <a:chOff x="4788024" y="2255493"/>
                <a:chExt cx="1051199" cy="288572"/>
              </a:xfrm>
            </p:grpSpPr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4788024" y="2328794"/>
                  <a:ext cx="1037143" cy="21527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ja-JP" sz="2100">
                      <a:solidFill>
                        <a:srgbClr val="3366FF"/>
                      </a:solidFill>
                      <a:latin typeface="Arial Black" panose="020B0A04020102020204" pitchFamily="34" charset="0"/>
                    </a:rPr>
                    <a:t>KWS</a:t>
                  </a:r>
                  <a:endParaRPr lang="ja-JP" altLang="en-US" sz="2100">
                    <a:solidFill>
                      <a:srgbClr val="3366FF"/>
                    </a:solidFill>
                    <a:latin typeface="Arial Black" panose="020B0A04020102020204" pitchFamily="34" charset="0"/>
                  </a:endParaRPr>
                </a:p>
              </p:txBody>
            </p:sp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5492021" y="2255493"/>
                  <a:ext cx="347202" cy="23919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ja-JP" sz="2400" b="1">
                      <a:solidFill>
                        <a:srgbClr val="3366FF"/>
                      </a:solidFill>
                    </a:rPr>
                    <a:t>e</a:t>
                  </a:r>
                  <a:endParaRPr lang="ja-JP" altLang="en-US" sz="2400" b="1">
                    <a:solidFill>
                      <a:srgbClr val="3366FF"/>
                    </a:solidFill>
                  </a:endParaRPr>
                </a:p>
              </p:txBody>
            </p:sp>
          </p:grpSp>
          <p:sp>
            <p:nvSpPr>
              <p:cNvPr id="11" name="テキスト ボックス 10"/>
              <p:cNvSpPr txBox="1"/>
              <p:nvPr/>
            </p:nvSpPr>
            <p:spPr>
              <a:xfrm>
                <a:off x="7596337" y="600943"/>
                <a:ext cx="718573" cy="3385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ja-JP" sz="1050" b="1" i="1">
                    <a:solidFill>
                      <a:schemeClr val="accent1"/>
                    </a:solidFill>
                  </a:rPr>
                  <a:t>Kyoto </a:t>
                </a:r>
              </a:p>
            </p:txBody>
          </p:sp>
        </p:grpSp>
        <p:sp>
          <p:nvSpPr>
            <p:cNvPr id="7" name="テキスト ボックス 6"/>
            <p:cNvSpPr txBox="1"/>
            <p:nvPr/>
          </p:nvSpPr>
          <p:spPr>
            <a:xfrm>
              <a:off x="7596337" y="1052736"/>
              <a:ext cx="776281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b="1" i="1">
                  <a:solidFill>
                    <a:schemeClr val="accent1"/>
                  </a:solidFill>
                </a:rPr>
                <a:t>English</a:t>
              </a:r>
              <a:endParaRPr lang="ja-JP" altLang="en-US" sz="1050" b="1" i="1">
                <a:solidFill>
                  <a:schemeClr val="accent1"/>
                </a:solidFill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7596337" y="908720"/>
              <a:ext cx="983603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b="1" i="1">
                  <a:solidFill>
                    <a:schemeClr val="accent1"/>
                  </a:solidFill>
                </a:rPr>
                <a:t>Supporter</a:t>
              </a: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7596337" y="764704"/>
              <a:ext cx="942993" cy="3385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1050" b="1" i="1">
                  <a:solidFill>
                    <a:schemeClr val="accent1"/>
                  </a:solidFill>
                </a:rPr>
                <a:t>Welcome</a:t>
              </a:r>
            </a:p>
          </p:txBody>
        </p:sp>
      </p:grpSp>
      <p:sp>
        <p:nvSpPr>
          <p:cNvPr id="14" name="タイトル 1"/>
          <p:cNvSpPr txBox="1">
            <a:spLocks noGrp="1"/>
          </p:cNvSpPr>
          <p:nvPr>
            <p:ph type="title"/>
          </p:nvPr>
        </p:nvSpPr>
        <p:spPr>
          <a:xfrm>
            <a:off x="1133407" y="115257"/>
            <a:ext cx="4844854" cy="857250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kumimoji="1" lang="en-US" altLang="ja-JP" sz="1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Kyoto Imperial Palace &amp; Spring Flowers</a:t>
            </a:r>
            <a:endParaRPr lang="ja-JP" altLang="en-US" sz="1800" b="1" dirty="0">
              <a:ea typeface="ＭＳ Ｐゴシック"/>
              <a:cs typeface="Calibri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E49E786-B750-44CF-91D4-4BC6B2F79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A9652-FF92-49C8-BB96-E49DEE0CEE31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1335D05E-B467-DEAA-03B1-3A3D124AFF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596" y="103010"/>
            <a:ext cx="726124" cy="730242"/>
          </a:xfrm>
          <a:prstGeom prst="rect">
            <a:avLst/>
          </a:prstGeom>
        </p:spPr>
      </p:pic>
      <p:sp>
        <p:nvSpPr>
          <p:cNvPr id="2" name="字幕 2">
            <a:extLst>
              <a:ext uri="{FF2B5EF4-FFF2-40B4-BE49-F238E27FC236}">
                <a16:creationId xmlns:a16="http://schemas.microsoft.com/office/drawing/2014/main" id="{B124D30A-5FD8-C878-0E09-AA8D8E1746F4}"/>
              </a:ext>
            </a:extLst>
          </p:cNvPr>
          <p:cNvSpPr txBox="1">
            <a:spLocks/>
          </p:cNvSpPr>
          <p:nvPr/>
        </p:nvSpPr>
        <p:spPr>
          <a:xfrm>
            <a:off x="375557" y="1182872"/>
            <a:ext cx="6106886" cy="6899773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Let’s go out to enjoy Kyoto Imperial Palace and spring flower viewing.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The required time: About 3 hours from 9:20 to 12:30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For 2 hours, you will enjoy seeing cherry, plum and peach blossoms in Kyoto Imperial Garden.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For 1 hour, you will visit Kyoto Imperial Palace which was the residence of the emperor.</a:t>
            </a:r>
          </a:p>
          <a:p>
            <a:pPr marL="466725" indent="-46672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Tour fee: Actual expenses 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600075" indent="-60007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(N.B.) You can share the tour fee with the members joining this tour.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600075" indent="-60007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Meeting time &amp; date: April 2 (Sun.),2023 at 9:20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Meeting place: Subway 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Karasuma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Line 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Imadegawa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Station, Exit No.3 above-ground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l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Open to: Non-Japanese (up to ten people)</a:t>
            </a:r>
          </a:p>
          <a:p>
            <a:pPr marL="466725" indent="-466725"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 </a:t>
            </a:r>
            <a:r>
              <a:rPr lang="ja-JP" altLang="en-US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　　　　　　　　　　　　　　　　                  </a:t>
            </a:r>
            <a:r>
              <a:rPr lang="en-US" altLang="ja-JP" sz="2000" b="1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Let’s have fun</a:t>
            </a:r>
          </a:p>
          <a:p>
            <a:pPr marL="466725" indent="-466725"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Please reserve by March 30.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Sign-up: 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Akky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Matsumoto(</a:t>
            </a:r>
            <a:r>
              <a:rPr lang="ja-JP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松本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)/ Kyoto Welcome Supporter English (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KWSe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)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Email: </a:t>
            </a:r>
            <a:r>
              <a:rPr lang="en-US" altLang="ja-JP" sz="1600" u="sng" kern="100" dirty="0">
                <a:solidFill>
                  <a:srgbClr val="0563C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  <a:hlinkClick r:id="rId3"/>
              </a:rPr>
              <a:t>akky.matsumoto@kwseweb.com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marL="466725" indent="-466725"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Mobile: 090-8237-7857</a:t>
            </a:r>
            <a:endParaRPr lang="ja-JP" altLang="ja-JP" sz="1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en-US" altLang="ja-JP" sz="15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《Bylaws》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1) Our guide service will be conducted in English speaking and for a group of max. ten (10) people.	</a:t>
            </a:r>
          </a:p>
          <a:p>
            <a:pPr algn="just"/>
            <a:r>
              <a:rPr lang="ja-JP" altLang="en-US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　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We will attend a group by two (2) guides for safety.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2) Actual expenses have to be paid by guests. 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3) We intend to do our utmost to offer the best possible guidance, but please note that 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we do not guarantee a professional level of quality in our guidance.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4) No Liability</a:t>
            </a:r>
            <a:r>
              <a:rPr lang="ja-JP" altLang="en-US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：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4) - 1 Tourist activities may involve strenuous physical activities and other risks to property or people. 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     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KWSe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assumes no liability for injury, damage, or stolen property during its activities.	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4) - 2 We will call off our guide service if a severe weather warning is issued by the local meteorological 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     agencies and/or when we can not guarantee safety in our guide service due to unexpected bad weather.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4) - 3 We reserve the right to terminate our service at any point of the tour, if our guide becomes sick or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        if it is judged to be difficult</a:t>
            </a:r>
            <a:r>
              <a:rPr lang="ja-JP" altLang="en-US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for us to continue our guide service due to your inappropriate conduct.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We will accept your guide request on condition that you can thoroughly agree to the above descriptions. 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 Kyoto Welcome Supporter English (</a:t>
            </a:r>
            <a:r>
              <a:rPr lang="en-US" altLang="ja-JP" sz="1600" kern="100" dirty="0" err="1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KWSe</a:t>
            </a:r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en-US" altLang="ja-JP" sz="1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If you can agree to the above descriptions, please write “ We / I agree to your bylaws.” when you sign up.</a:t>
            </a:r>
            <a:r>
              <a:rPr lang="en-US" altLang="ja-JP" sz="1600" kern="100" dirty="0">
                <a:latin typeface="+mj-ea"/>
                <a:ea typeface="+mj-ea"/>
                <a:cs typeface="Times New Roman" panose="02020603050405020304" pitchFamily="18" charset="0"/>
              </a:rPr>
              <a:t>		</a:t>
            </a:r>
          </a:p>
          <a:p>
            <a:pPr algn="just"/>
            <a:endParaRPr lang="ja-JP" altLang="ja-JP" sz="150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8B82AA53-F55E-7122-02A6-9D70B08CD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9576" y="7566501"/>
            <a:ext cx="1991180" cy="1484292"/>
          </a:xfrm>
          <a:prstGeom prst="rect">
            <a:avLst/>
          </a:prstGeom>
        </p:spPr>
      </p:pic>
      <p:sp>
        <p:nvSpPr>
          <p:cNvPr id="17" name="日付プレースホルダー 16">
            <a:extLst>
              <a:ext uri="{FF2B5EF4-FFF2-40B4-BE49-F238E27FC236}">
                <a16:creationId xmlns:a16="http://schemas.microsoft.com/office/drawing/2014/main" id="{D79A87A4-FFEB-351C-14A8-1CEE3E183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46C8-3C1D-4ED6-B027-CC8C61E905B0}" type="datetime1">
              <a:rPr kumimoji="1" lang="ja-JP" altLang="en-US" smtClean="0"/>
              <a:t>2023/2/12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056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455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ＭＳ Ｐゴシック</vt:lpstr>
      <vt:lpstr>游ゴシック</vt:lpstr>
      <vt:lpstr>Arial</vt:lpstr>
      <vt:lpstr>Arial Black</vt:lpstr>
      <vt:lpstr>Calibri</vt:lpstr>
      <vt:lpstr>Office ​​テーマ</vt:lpstr>
      <vt:lpstr>Kyoto Imperial Palace &amp; Spring Flowers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KWSE</dc:title>
  <dc:creator>j.masuda</dc:creator>
  <cp:lastModifiedBy>義若 昇</cp:lastModifiedBy>
  <cp:revision>6</cp:revision>
  <cp:lastPrinted>2020-10-18T23:40:51Z</cp:lastPrinted>
  <dcterms:created xsi:type="dcterms:W3CDTF">2019-09-17T12:38:21Z</dcterms:created>
  <dcterms:modified xsi:type="dcterms:W3CDTF">2023-02-12T04:43:31Z</dcterms:modified>
</cp:coreProperties>
</file>